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4"/>
  </p:sldMasterIdLst>
  <p:notesMasterIdLst>
    <p:notesMasterId r:id="rId6"/>
  </p:notesMasterIdLst>
  <p:handoutMasterIdLst>
    <p:handoutMasterId r:id="rId7"/>
  </p:handoutMasterIdLst>
  <p:sldIdLst>
    <p:sldId id="1554" r:id="rId5"/>
  </p:sldIdLst>
  <p:sldSz cx="9144000" cy="6858000" type="screen4x3"/>
  <p:notesSz cx="6797675" cy="9928225"/>
  <p:custDataLst>
    <p:tags r:id="rId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EDE"/>
    <a:srgbClr val="EA222D"/>
    <a:srgbClr val="FF4040"/>
    <a:srgbClr val="CEEAF0"/>
    <a:srgbClr val="FF0000"/>
    <a:srgbClr val="969696"/>
    <a:srgbClr val="F7F7F7"/>
    <a:srgbClr val="06B521"/>
    <a:srgbClr val="F2F2F2"/>
    <a:srgbClr val="8EB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21" autoAdjust="0"/>
    <p:restoredTop sz="98405" autoAdjust="0"/>
  </p:normalViewPr>
  <p:slideViewPr>
    <p:cSldViewPr>
      <p:cViewPr varScale="1">
        <p:scale>
          <a:sx n="92" d="100"/>
          <a:sy n="92" d="100"/>
        </p:scale>
        <p:origin x="-19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93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9" y="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6CA672-7672-400B-80A4-B63EDC7F682E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3009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9" y="943009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D351EE7-ED70-4552-AA4E-708B13CB66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9" y="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2361068-ED19-47FD-9CE4-73F57CA90C2A}" type="datetimeFigureOut">
              <a:rPr lang="ru-RU"/>
              <a:pPr>
                <a:defRPr/>
              </a:pPr>
              <a:t>13.03.2019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5825" y="869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9" y="9430095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AEDABB1-5DD9-4417-B71C-4C3778FA7B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22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2092989"/>
              </p:ext>
            </p:ext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19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448055" y="1844824"/>
            <a:ext cx="8307692" cy="1224000"/>
          </a:xfrm>
          <a:prstGeom prst="rect">
            <a:avLst/>
          </a:prstGeom>
        </p:spPr>
        <p:txBody>
          <a:bodyPr anchor="ctr"/>
          <a:lstStyle>
            <a:lvl1pPr algn="l">
              <a:defRPr sz="3200" b="1" baseline="0">
                <a:solidFill>
                  <a:srgbClr val="FF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8055" y="3092608"/>
            <a:ext cx="8307692" cy="396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7B7DC-5404-411A-85DB-6AD4BAEA9E8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7B7DC-5404-411A-85DB-6AD4BAEA9E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11"/>
          <p:cNvSpPr>
            <a:spLocks noGrp="1"/>
          </p:cNvSpPr>
          <p:nvPr>
            <p:ph type="title"/>
          </p:nvPr>
        </p:nvSpPr>
        <p:spPr>
          <a:xfrm>
            <a:off x="2445670" y="288001"/>
            <a:ext cx="6374331" cy="755999"/>
          </a:xfrm>
          <a:prstGeom prst="rect">
            <a:avLst/>
          </a:prstGeom>
        </p:spPr>
        <p:txBody>
          <a:bodyPr anchor="ctr"/>
          <a:lstStyle>
            <a:lvl1pPr algn="r">
              <a:defRPr sz="2200" b="1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0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0A300D-AA65-4E14-9EAD-452D5DCC8E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368152" cy="30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07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4093979194"/>
              </p:ext>
            </p:ext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202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7010400" y="64928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657B7DC-5404-411A-85DB-6AD4BAEA9E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4128" r:id="rId2"/>
    <p:sldLayoutId id="214748413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lang="ru-RU" sz="2200" kern="1200" dirty="0">
          <a:solidFill>
            <a:srgbClr val="A80000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VRyzhov@mtsbank.ru" TargetMode="External"/><Relationship Id="rId4" Type="http://schemas.openxmlformats.org/officeDocument/2006/relationships/hyperlink" Target="mailto:vklimov@mtsbank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468314" y="4992976"/>
            <a:ext cx="8135936" cy="907706"/>
          </a:xfrm>
          <a:prstGeom prst="roundRect">
            <a:avLst>
              <a:gd name="adj" fmla="val 9377"/>
            </a:avLst>
          </a:prstGeom>
          <a:noFill/>
          <a:ln w="12700"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44793" y="1127962"/>
            <a:ext cx="8144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Побеждайте с </a:t>
            </a: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факторингом </a:t>
            </a:r>
            <a:b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от </a:t>
            </a:r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МТС </a:t>
            </a: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Банка!</a:t>
            </a:r>
            <a:r>
              <a:rPr lang="ru-RU" sz="3000" b="1" dirty="0" smtClean="0">
                <a:solidFill>
                  <a:schemeClr val="bg1">
                    <a:lumMod val="65000"/>
                  </a:schemeClr>
                </a:solidFill>
                <a:latin typeface="Futura Medium" charset="0"/>
                <a:ea typeface="Futura Medium" charset="0"/>
                <a:cs typeface="Futura Medium" charset="0"/>
              </a:rPr>
              <a:t>*</a:t>
            </a:r>
            <a:endParaRPr lang="ru-RU" sz="3000" b="1" dirty="0">
              <a:solidFill>
                <a:schemeClr val="bg1">
                  <a:lumMod val="65000"/>
                </a:schemeClr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99992" y="2395782"/>
            <a:ext cx="4104257" cy="1753298"/>
          </a:xfrm>
          <a:prstGeom prst="roundRect">
            <a:avLst>
              <a:gd name="adj" fmla="val 2349"/>
            </a:avLst>
          </a:prstGeom>
          <a:noFill/>
          <a:ln w="12700">
            <a:solidFill>
              <a:srgbClr val="EA2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499992" y="2767606"/>
            <a:ext cx="4042121" cy="1036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 smtClean="0">
                <a:latin typeface="Futura PT Book" charset="0"/>
                <a:ea typeface="Futura PT Book" charset="0"/>
                <a:cs typeface="Futura PT Book" charset="0"/>
              </a:rPr>
              <a:t>от </a:t>
            </a:r>
            <a:r>
              <a:rPr lang="ru-RU" sz="1600" b="1" dirty="0">
                <a:latin typeface="Futura PT Book" charset="0"/>
                <a:ea typeface="Futura PT Book" charset="0"/>
                <a:cs typeface="Futura PT Book" charset="0"/>
              </a:rPr>
              <a:t>11%</a:t>
            </a:r>
            <a:r>
              <a:rPr lang="ru-RU" sz="1600" dirty="0">
                <a:latin typeface="Futura PT Book" charset="0"/>
                <a:ea typeface="Futura PT Book" charset="0"/>
                <a:cs typeface="Futura PT Book" charset="0"/>
              </a:rPr>
              <a:t> годовых без </a:t>
            </a:r>
            <a:r>
              <a:rPr lang="ru-RU" sz="1600" dirty="0" smtClean="0">
                <a:latin typeface="Futura PT Book" charset="0"/>
                <a:ea typeface="Futura PT Book" charset="0"/>
                <a:cs typeface="Futura PT Book" charset="0"/>
              </a:rPr>
              <a:t>НДС</a:t>
            </a:r>
            <a:endParaRPr lang="ru-RU" sz="1600" b="1" dirty="0" smtClean="0"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 smtClean="0">
                <a:latin typeface="Futura PT Book" charset="0"/>
                <a:ea typeface="Futura PT Book" charset="0"/>
                <a:cs typeface="Futura PT Book" charset="0"/>
              </a:rPr>
              <a:t>до </a:t>
            </a:r>
            <a:r>
              <a:rPr lang="ru-RU" sz="1600" b="1" dirty="0">
                <a:latin typeface="Futura PT Book" charset="0"/>
                <a:ea typeface="Futura PT Book" charset="0"/>
                <a:cs typeface="Futura PT Book" charset="0"/>
              </a:rPr>
              <a:t>100%</a:t>
            </a:r>
            <a:r>
              <a:rPr lang="ru-RU" sz="1600" dirty="0">
                <a:latin typeface="Futura PT Book" charset="0"/>
                <a:ea typeface="Futura PT Book" charset="0"/>
                <a:cs typeface="Futura PT Book" charset="0"/>
              </a:rPr>
              <a:t> от суммы </a:t>
            </a:r>
            <a:r>
              <a:rPr lang="ru-RU" sz="1600" dirty="0" smtClean="0">
                <a:latin typeface="Futura PT Book" charset="0"/>
                <a:ea typeface="Futura PT Book" charset="0"/>
                <a:cs typeface="Futura PT Book" charset="0"/>
              </a:rPr>
              <a:t>поставки</a:t>
            </a:r>
            <a:endParaRPr lang="ru-RU" sz="1600" b="1" dirty="0" smtClean="0"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dirty="0" smtClean="0">
                <a:latin typeface="Futura PT Book" charset="0"/>
                <a:ea typeface="Futura PT Book" charset="0"/>
                <a:cs typeface="Futura PT Book" charset="0"/>
              </a:rPr>
              <a:t>срок </a:t>
            </a:r>
            <a:r>
              <a:rPr lang="ru-RU" sz="1600" b="1" dirty="0" smtClean="0">
                <a:latin typeface="Futura PT Book" charset="0"/>
                <a:ea typeface="Futura PT Book" charset="0"/>
                <a:cs typeface="Futura PT Book" charset="0"/>
              </a:rPr>
              <a:t>до </a:t>
            </a:r>
            <a:r>
              <a:rPr lang="ru-RU" sz="1600" b="1" dirty="0">
                <a:latin typeface="Futura PT Book" charset="0"/>
                <a:ea typeface="Futura PT Book" charset="0"/>
                <a:cs typeface="Futura PT Book" charset="0"/>
              </a:rPr>
              <a:t>180 </a:t>
            </a:r>
            <a:r>
              <a:rPr lang="ru-RU" sz="1600" b="1" dirty="0" smtClean="0">
                <a:latin typeface="Futura PT Book" charset="0"/>
                <a:ea typeface="Futura PT Book" charset="0"/>
                <a:cs typeface="Futura PT Book" charset="0"/>
              </a:rPr>
              <a:t>дней</a:t>
            </a:r>
            <a:endParaRPr lang="ru-RU" sz="1600" dirty="0">
              <a:latin typeface="Futura PT Book" charset="0"/>
              <a:ea typeface="Futura PT Book" charset="0"/>
              <a:cs typeface="Futura PT Book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7048" y="2376678"/>
            <a:ext cx="3980936" cy="1796976"/>
          </a:xfrm>
          <a:prstGeom prst="roundRect">
            <a:avLst>
              <a:gd name="adj" fmla="val 4219"/>
            </a:avLst>
          </a:prstGeom>
          <a:solidFill>
            <a:srgbClr val="EA222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8314" y="2857250"/>
            <a:ext cx="3940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Факторинг — </a:t>
            </a:r>
            <a:r>
              <a:rPr lang="ru-RU" sz="1600" b="1" dirty="0">
                <a:solidFill>
                  <a:schemeClr val="bg1"/>
                </a:solidFill>
                <a:latin typeface="Futura PT Book" panose="020B0502020204020303" pitchFamily="34" charset="0"/>
              </a:rPr>
              <a:t>финансирование </a:t>
            </a: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/>
            </a:r>
            <a:b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под </a:t>
            </a:r>
            <a:r>
              <a:rPr lang="ru-RU" sz="1600" b="1" dirty="0">
                <a:solidFill>
                  <a:schemeClr val="bg1"/>
                </a:solidFill>
                <a:latin typeface="Futura PT Book" panose="020B0502020204020303" pitchFamily="34" charset="0"/>
              </a:rPr>
              <a:t>уступку </a:t>
            </a: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дебиторской</a:t>
            </a:r>
            <a:r>
              <a:rPr lang="en-US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 задолженности</a:t>
            </a:r>
            <a:r>
              <a:rPr lang="en-US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на условиях:</a:t>
            </a:r>
            <a:endParaRPr lang="en-US" sz="1600" b="1" dirty="0" smtClean="0">
              <a:solidFill>
                <a:schemeClr val="bg1"/>
              </a:solidFill>
              <a:latin typeface="Futura PT Book" panose="020B05020202040203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588" y="4240520"/>
            <a:ext cx="822666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Срок  принятия решения Банком </a:t>
            </a:r>
            <a:r>
              <a:rPr lang="ru-RU" sz="1300" b="1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не более 2-х </a:t>
            </a:r>
            <a:r>
              <a:rPr lang="ru-RU" sz="1300" b="1" dirty="0" smtClean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дней </a:t>
            </a:r>
            <a:r>
              <a:rPr lang="ru-RU" sz="1300" dirty="0" smtClean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при </a:t>
            </a:r>
            <a:r>
              <a:rPr lang="ru-RU" sz="1300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наличии </a:t>
            </a:r>
            <a:r>
              <a:rPr lang="ru-RU" sz="1300" dirty="0" smtClean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вашего (</a:t>
            </a:r>
            <a:r>
              <a:rPr lang="ru-RU" sz="1300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проекта) </a:t>
            </a:r>
            <a:r>
              <a:rPr lang="ru-RU" sz="1300" dirty="0" smtClean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контракта/условий </a:t>
            </a:r>
            <a:r>
              <a:rPr lang="ru-RU" sz="1300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тендера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1014" y="6253712"/>
            <a:ext cx="173637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30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  <a:sym typeface="DIN Alternate"/>
              </a:rPr>
              <a:t>* Не является офертой</a:t>
            </a:r>
            <a:endParaRPr lang="en-US" sz="1300" dirty="0">
              <a:solidFill>
                <a:srgbClr val="FFFFFF">
                  <a:lumMod val="65000"/>
                </a:srgbClr>
              </a:solidFill>
              <a:latin typeface="Futura PT Book" charset="0"/>
              <a:ea typeface="Futura PT Book" charset="0"/>
              <a:cs typeface="Futura PT Book" charset="0"/>
              <a:sym typeface="DIN Alternate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526" y="5325070"/>
            <a:ext cx="268650" cy="21118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768" y="5243256"/>
            <a:ext cx="262077" cy="262077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827584" y="4863405"/>
            <a:ext cx="24021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u="sng" dirty="0" smtClean="0"/>
          </a:p>
          <a:p>
            <a:r>
              <a:rPr lang="ru-RU" u="sng" dirty="0" smtClean="0"/>
              <a:t>Климов </a:t>
            </a:r>
            <a:r>
              <a:rPr lang="ru-RU" u="sng" dirty="0"/>
              <a:t>Виталий </a:t>
            </a:r>
          </a:p>
          <a:p>
            <a:r>
              <a:rPr lang="ru-RU" u="sng" dirty="0"/>
              <a:t>Рыжов Владислав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599747" y="5123663"/>
            <a:ext cx="22062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+7 (</a:t>
            </a:r>
            <a:r>
              <a:rPr lang="en-US" dirty="0"/>
              <a:t>926) 123-91-25</a:t>
            </a:r>
            <a:endParaRPr lang="ru-RU" dirty="0"/>
          </a:p>
          <a:p>
            <a:r>
              <a:rPr lang="ru-RU" dirty="0"/>
              <a:t>+7 (929) 985-28-27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300192" y="5154441"/>
            <a:ext cx="2490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>
                <a:hlinkClick r:id="rId4"/>
              </a:rPr>
              <a:t>vklimov@mtsbank.ru</a:t>
            </a:r>
            <a:endParaRPr lang="ru-RU" sz="1600" b="1" u="sng" dirty="0"/>
          </a:p>
          <a:p>
            <a:r>
              <a:rPr lang="ru-RU" sz="1600" b="1" u="sng" dirty="0">
                <a:hlinkClick r:id="rId5"/>
              </a:rPr>
              <a:t>VRyzhov@mtsbank.ru</a:t>
            </a:r>
            <a:endParaRPr lang="ru-RU" sz="1600" b="1" u="sng" dirty="0"/>
          </a:p>
        </p:txBody>
      </p:sp>
    </p:spTree>
    <p:extLst>
      <p:ext uri="{BB962C8B-B14F-4D97-AF65-F5344CB8AC3E}">
        <p14:creationId xmlns:p14="http://schemas.microsoft.com/office/powerpoint/2010/main" val="33578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3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13&quot;&gt;&lt;elem m_fUsage=&quot;4.06933762562187162359E+00&quot;&gt;&lt;m_msothmcolidx val=&quot;0&quot;/&gt;&lt;m_rgb r=&quot;FF&quot; g=&quot;11&quot; b=&quot;11&quot;/&gt;&lt;m_nBrightness tagver0=&quot;26206&quot; tagname0=&quot;m_nBrightnessUNRECOGNIZED&quot; val=&quot;0&quot;/&gt;&lt;/elem&gt;&lt;elem m_fUsage=&quot;2.81958423355782095143E+00&quot;&gt;&lt;m_msothmcolidx val=&quot;0&quot;/&gt;&lt;m_rgb r=&quot;06&quot; g=&quot;B5&quot; b=&quot;21&quot;/&gt;&lt;m_nBrightness tagver0=&quot;26206&quot; tagname0=&quot;m_nBrightnessUNRECOGNIZED&quot; val=&quot;0&quot;/&gt;&lt;/elem&gt;&lt;elem m_fUsage=&quot;1.27710300300510737337E+00&quot;&gt;&lt;m_msothmcolidx val=&quot;0&quot;/&gt;&lt;m_rgb r=&quot;4B&quot; g=&quot;AC&quot; b=&quot;C6&quot;/&gt;&lt;m_nBrightness tagver0=&quot;26206&quot; tagname0=&quot;m_nBrightnessUNRECOGNIZED&quot; val=&quot;0&quot;/&gt;&lt;/elem&gt;&lt;elem m_fUsage=&quot;9.25523840803336717009E-01&quot;&gt;&lt;m_msothmcolidx val=&quot;0&quot;/&gt;&lt;m_rgb r=&quot;7C&quot; g=&quot;C4&quot; b=&quot;D6&quot;/&gt;&lt;m_nBrightness tagver0=&quot;26206&quot; tagname0=&quot;m_nBrightnessUNRECOGNIZED&quot; val=&quot;0&quot;/&gt;&lt;/elem&gt;&lt;elem m_fUsage=&quot;6.61293958220931066272E-01&quot;&gt;&lt;m_msothmcolidx val=&quot;0&quot;/&gt;&lt;m_rgb r=&quot;F1&quot; g=&quot;1F&quot; b=&quot;3F&quot;/&gt;&lt;m_nBrightness tagver0=&quot;26206&quot; tagname0=&quot;m_nBrightnessUNRECOGNIZED&quot; val=&quot;0&quot;/&gt;&lt;/elem&gt;&lt;elem m_fUsage=&quot;7.32943126578488451939E-02&quot;&gt;&lt;m_msothmcolidx val=&quot;0&quot;/&gt;&lt;m_rgb r=&quot;4F&quot; g=&quot;B4&quot; b=&quot;FF&quot;/&gt;&lt;m_nBrightness tagver0=&quot;26206&quot; tagname0=&quot;m_nBrightnessUNRECOGNIZED&quot; val=&quot;0&quot;/&gt;&lt;/elem&gt;&lt;elem m_fUsage=&quot;7.21328420223949079437E-02&quot;&gt;&lt;m_msothmcolidx val=&quot;0&quot;/&gt;&lt;m_rgb r=&quot;4B&quot; g=&quot;AF&quot; b=&quot;C6&quot;/&gt;&lt;m_nBrightness tagver0=&quot;26206&quot; tagname0=&quot;m_nBrightnessUNRECOGNIZED&quot; val=&quot;0&quot;/&gt;&lt;/elem&gt;&lt;elem m_fUsage=&quot;6.40325040708699111391E-02&quot;&gt;&lt;m_msothmcolidx val=&quot;0&quot;/&gt;&lt;m_rgb r=&quot;CE&quot; g=&quot;EA&quot; b=&quot;F0&quot;/&gt;&lt;m_nBrightness tagver0=&quot;26206&quot; tagname0=&quot;m_nBrightnessUNRECOGNIZED&quot; val=&quot;0&quot;/&gt;&lt;/elem&gt;&lt;elem m_fUsage=&quot;1.94868174779594567625E-02&quot;&gt;&lt;m_msothmcolidx val=&quot;0&quot;/&gt;&lt;m_rgb r=&quot;FE&quot; g=&quot;9C&quot; b=&quot;30&quot;/&gt;&lt;m_nBrightness tagver0=&quot;26206&quot; tagname0=&quot;m_nBrightnessUNRECOGNIZED&quot; val=&quot;0&quot;/&gt;&lt;/elem&gt;&lt;elem m_fUsage=&quot;1.64388875086898082756E-02&quot;&gt;&lt;m_msothmcolidx val=&quot;0&quot;/&gt;&lt;m_rgb r=&quot;74&quot; g=&quot;BE&quot; b=&quot;5A&quot;/&gt;&lt;m_nBrightness tagver0=&quot;26206&quot; tagname0=&quot;m_nBrightnessUNRECOGNIZED&quot; val=&quot;0&quot;/&gt;&lt;/elem&gt;&lt;elem m_fUsage=&quot;1.75672561647619647658E-03&quot;&gt;&lt;m_msothmcolidx val=&quot;0&quot;/&gt;&lt;m_rgb r=&quot;FE&quot; g=&quot;A9&quot; b=&quot;BA&quot;/&gt;&lt;m_nBrightness tagver0=&quot;26206&quot; tagname0=&quot;m_nBrightnessUNRECOGNIZED&quot; val=&quot;0&quot;/&gt;&lt;/elem&gt;&lt;elem m_fUsage=&quot;1.51679674519642369645E-05&quot;&gt;&lt;m_msothmcolidx val=&quot;0&quot;/&gt;&lt;m_rgb r=&quot;E4&quot; g=&quot;A7&quot; b=&quot;5A&quot;/&gt;&lt;m_nBrightness tagver0=&quot;26206&quot; tagname0=&quot;m_nBrightnessUNRECOGNIZED&quot; val=&quot;0&quot;/&gt;&lt;/elem&gt;&lt;elem m_fUsage=&quot;1.69915948895249312697E-08&quot;&gt;&lt;m_msothmcolidx val=&quot;0&quot;/&gt;&lt;m_rgb r=&quot;DD&quot; g=&quot;DD&quot; b=&quot;DD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MTS BANK">
  <a:themeElements>
    <a:clrScheme name="МТС Банк август 2012">
      <a:dk1>
        <a:srgbClr val="262626"/>
      </a:dk1>
      <a:lt1>
        <a:srgbClr val="FFFFFF"/>
      </a:lt1>
      <a:dk2>
        <a:srgbClr val="DBEEF3"/>
      </a:dk2>
      <a:lt2>
        <a:srgbClr val="595959"/>
      </a:lt2>
      <a:accent1>
        <a:srgbClr val="4BACC6"/>
      </a:accent1>
      <a:accent2>
        <a:srgbClr val="C00000"/>
      </a:accent2>
      <a:accent3>
        <a:srgbClr val="6F7C83"/>
      </a:accent3>
      <a:accent4>
        <a:srgbClr val="BFBFBF"/>
      </a:accent4>
      <a:accent5>
        <a:srgbClr val="3F3F3F"/>
      </a:accent5>
      <a:accent6>
        <a:srgbClr val="AF0000"/>
      </a:accent6>
      <a:hlink>
        <a:srgbClr val="7F7F7F"/>
      </a:hlink>
      <a:folHlink>
        <a:srgbClr val="EEECE1"/>
      </a:folHlink>
    </a:clrScheme>
    <a:fontScheme name="МТС Банк 02.04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6071026F52BC54AB4FF9E223D24A22B" ma:contentTypeVersion="0" ma:contentTypeDescription="Создание документа." ma:contentTypeScope="" ma:versionID="770ca2d9b5cdbe04fc31da8a8484f8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07C64E-71AC-418D-A1F3-A0E4599A03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2AEDF2-8155-434D-94B3-7CA536C082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99FAE3-B90B-4397-8479-87F995544C33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73329</TotalTime>
  <Words>32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MTS BANK</vt:lpstr>
      <vt:lpstr>think-cell Slide</vt:lpstr>
      <vt:lpstr>Презентация PowerPoint</vt:lpstr>
    </vt:vector>
  </TitlesOfParts>
  <Company>mbrd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выхода МТС Банка на рынок Республики Беларусь</dc:title>
  <dc:creator>Sulyev@mtsbank.ru</dc:creator>
  <cp:lastModifiedBy>Ершен Яна Викторовна</cp:lastModifiedBy>
  <cp:revision>4736</cp:revision>
  <cp:lastPrinted>2019-02-04T13:30:34Z</cp:lastPrinted>
  <dcterms:created xsi:type="dcterms:W3CDTF">2012-08-13T05:09:40Z</dcterms:created>
  <dcterms:modified xsi:type="dcterms:W3CDTF">2019-03-13T13:28:54Z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0x010100B6071026F52BC54AB4FF9E223D24A22B</vt:lpwstr>
  </property>
</Properties>
</file>